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66FF66"/>
    <a:srgbClr val="99FF66"/>
    <a:srgbClr val="FF9933"/>
    <a:srgbClr val="66FF99"/>
    <a:srgbClr val="CC99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вность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</a:t>
            </a:r>
            <a:r>
              <a:rPr lang="ru-RU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щихся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последние </a:t>
            </a:r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0.1</c:v>
                </c:pt>
                <c:pt idx="2">
                  <c:v>0.1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E-4F9B-BCC8-95C240F766A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0.1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3E-4F9B-BCC8-95C240F766A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3E-4F9B-BCC8-95C240F766A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0.1</c:v>
                </c:pt>
                <c:pt idx="1">
                  <c:v>1</c:v>
                </c:pt>
                <c:pt idx="2">
                  <c:v>4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3E-4F9B-BCC8-95C240F766A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  <c:pt idx="0">
                  <c:v>4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3E-4F9B-BCC8-95C240F76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0907471"/>
        <c:axId val="990925775"/>
      </c:barChart>
      <c:catAx>
        <c:axId val="990907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0925775"/>
        <c:crosses val="autoZero"/>
        <c:auto val="1"/>
        <c:lblAlgn val="ctr"/>
        <c:lblOffset val="100"/>
        <c:noMultiLvlLbl val="0"/>
      </c:catAx>
      <c:valAx>
        <c:axId val="990925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0907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50-41E4-A866-7B33D72709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50-41E4-A866-7B33D72709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950-41E4-A866-7B33D727093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950-41E4-A866-7B33D7270938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50-41E4-A866-7B33D7270938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50-41E4-A866-7B33D7270938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950-41E4-A866-7B33D7270938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950-41E4-A866-7B33D72709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1 место</c:v>
                </c:pt>
                <c:pt idx="1">
                  <c:v>2 место</c:v>
                </c:pt>
                <c:pt idx="2">
                  <c:v>3 место</c:v>
                </c:pt>
                <c:pt idx="3">
                  <c:v>Участие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</c:v>
                </c:pt>
                <c:pt idx="1">
                  <c:v>8</c:v>
                </c:pt>
                <c:pt idx="2">
                  <c:v>7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50-41E4-A866-7B33D7270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EE5EB0-1F0D-40A0-B129-005A455D6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2A5206-F4E2-4CF1-B4AD-94C594B1C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E4C47E-0F39-49AD-8C40-690D80BB7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E2E1AF-A44B-486B-BCC3-B14C4B63D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F7049F-6DDC-49DE-AE1C-B14ED52B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42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447A0-1296-4C4F-940E-977EC3ADD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9D87C6-DD03-4EB4-9699-8EE40F9D2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7E5D91-0A7D-4C2F-BA44-3FEEF2DB9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7476D2-31AF-4F23-8723-3008490B9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4219C3-5551-4956-8425-FCF0088AC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47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9114EE-0D33-479D-8900-57FF34425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DBCAFA-1368-4899-AC58-31635B00F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C9849-455D-456D-948B-F691B7DD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C0A874-18DA-4CDF-9D0F-7E0EF807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A61094-222C-4581-97A5-B3E782C35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4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A3D48E-EF92-496D-A7B9-F80E8B4B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FAEDA3-F7B6-4896-96D2-3DA451844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ACA2EE-64C2-47AA-819E-437E18CCA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D63B61-25F0-4339-A238-FC918BD95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4EF117-BB7D-4F73-83ED-F7C8EA80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F5F7D7-CDEE-46E3-ACBF-CCC322E76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95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4520A-652C-4632-ACBA-6C911D80B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8C19BE-7FAF-41DC-89EA-C6BB14955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6ED865-F11B-469B-B29A-0BEDA6383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C0AD718-F559-4636-AD60-573D22DADB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4027C7-E7FE-4739-8228-AF3ACD8A60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095B57A-CCAC-45B5-AF55-F9182468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F9DA0D-78F0-46F0-B83F-B29E193D1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79C59C-F3D1-47CD-B2E2-D8CB693F9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738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7C5D5-91F1-45C3-9AE8-A686BFB7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ACEF55-7E44-447F-9DE6-B07D1F0FC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020314-1E92-412E-8088-25DA2A49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4ED14BE-6652-4E4F-8554-B030DA460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943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E379D3-1E14-4680-A739-FDDB6885D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76B4FAD-972C-4994-83C4-AB329ADD8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8EDDA2-0BCB-44E4-9C65-9D56DC39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885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447BD-57E3-4742-B414-2AE87E09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03F3C7-7601-4F8C-AC62-2DD0F2D52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D912EB-E64C-4776-9E87-4854731B0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AAB823-ADD1-4AB2-BA36-FEF43012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164803-679F-4CAA-A3DA-B3028AE90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DB5200-1214-4EC1-90C2-8044E89D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41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ABE34-52C1-4B92-91DC-B80C9E5D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F64541-3EF7-4DCE-AEEE-3A21664AFF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888536-4E75-4E9D-ACCE-988B4D756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314C73-9907-4F60-A481-9AAE6F573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941683-1E99-4F67-8528-FE95D0C6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671F16-21C5-43BF-B173-02716CF87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47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D163AB-8B8F-4F6F-896C-77A28D927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57DDDD-5133-4F98-B73E-AD8DF92D5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A5ADF4-A898-47BE-915E-DE683102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400958-06DC-49C7-892C-B1EB75DEF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BC7930-C1A6-4F66-B5B6-265650F3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7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49E5F58-D98F-4DC7-993F-59AF899798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CC31E3-9A47-4971-91B4-071EFBBA9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2AE1B8-2BF7-48EC-92D3-8D8EC1793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D7A810-23E3-4AAA-BA22-2882A668E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C42840-714E-4F72-8666-8724BF6D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82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8B491-D806-4D46-8D1B-52477795B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A1031B-1833-4FA8-AD42-7F33BBDD0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ED8A48-907B-4AC4-810D-5DFEA31391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87930-3BEF-42F2-B15B-3726925F25F5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9EEC70-B06A-46B4-9299-5C63373D2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5AEA27-41D0-40D8-BFD8-3119E0DF7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86BFB-C2CF-41EC-985F-7DA85CD7E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УЧ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ЩИХСЯ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2788979" y="262832"/>
            <a:ext cx="6857999" cy="1196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СКИЕ К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НКУРСЫ</a:t>
            </a: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8ACBDE5E-3373-486B-9B96-CE786E00FF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2213923"/>
              </p:ext>
            </p:extLst>
          </p:nvPr>
        </p:nvGraphicFramePr>
        <p:xfrm>
          <a:off x="2032000" y="1459175"/>
          <a:ext cx="8712200" cy="3687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1B1FD87-1924-4EF6-B334-57DCA0860A9A}"/>
              </a:ext>
            </a:extLst>
          </p:cNvPr>
          <p:cNvSpPr/>
          <p:nvPr/>
        </p:nvSpPr>
        <p:spPr>
          <a:xfrm>
            <a:off x="2225040" y="5301210"/>
            <a:ext cx="441960" cy="335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F2FDB9BD-0DBE-4AE8-BD3A-1C482D9E544B}"/>
              </a:ext>
            </a:extLst>
          </p:cNvPr>
          <p:cNvSpPr txBox="1">
            <a:spLocks/>
          </p:cNvSpPr>
          <p:nvPr/>
        </p:nvSpPr>
        <p:spPr>
          <a:xfrm>
            <a:off x="2611114" y="5301210"/>
            <a:ext cx="2270701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уровень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51BDDEA-EEDB-4556-A96D-217E12901E62}"/>
              </a:ext>
            </a:extLst>
          </p:cNvPr>
          <p:cNvSpPr/>
          <p:nvPr/>
        </p:nvSpPr>
        <p:spPr>
          <a:xfrm>
            <a:off x="4990177" y="5301210"/>
            <a:ext cx="441960" cy="33528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34526D1-48E9-4EAA-9437-7AB45F26B7B5}"/>
              </a:ext>
            </a:extLst>
          </p:cNvPr>
          <p:cNvSpPr txBox="1">
            <a:spLocks/>
          </p:cNvSpPr>
          <p:nvPr/>
        </p:nvSpPr>
        <p:spPr>
          <a:xfrm>
            <a:off x="5313882" y="5301210"/>
            <a:ext cx="2270701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уровень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1F4E44A-6565-452A-874B-AFC29AB000C6}"/>
              </a:ext>
            </a:extLst>
          </p:cNvPr>
          <p:cNvSpPr/>
          <p:nvPr/>
        </p:nvSpPr>
        <p:spPr>
          <a:xfrm>
            <a:off x="7541364" y="5308946"/>
            <a:ext cx="441960" cy="335280"/>
          </a:xfrm>
          <a:prstGeom prst="rect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EF5004D1-2BBF-4E86-A6C0-907A55E0A1DD}"/>
              </a:ext>
            </a:extLst>
          </p:cNvPr>
          <p:cNvSpPr txBox="1">
            <a:spLocks/>
          </p:cNvSpPr>
          <p:nvPr/>
        </p:nvSpPr>
        <p:spPr>
          <a:xfrm>
            <a:off x="7872751" y="5301210"/>
            <a:ext cx="2270701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уровень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425A50E-B376-4136-8716-90232D027CFA}"/>
              </a:ext>
            </a:extLst>
          </p:cNvPr>
          <p:cNvSpPr/>
          <p:nvPr/>
        </p:nvSpPr>
        <p:spPr>
          <a:xfrm>
            <a:off x="3105134" y="5941175"/>
            <a:ext cx="441960" cy="335280"/>
          </a:xfrm>
          <a:prstGeom prst="rect">
            <a:avLst/>
          </a:pr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E904888D-D3AF-4651-B124-7650F047AC7A}"/>
              </a:ext>
            </a:extLst>
          </p:cNvPr>
          <p:cNvSpPr txBox="1">
            <a:spLocks/>
          </p:cNvSpPr>
          <p:nvPr/>
        </p:nvSpPr>
        <p:spPr>
          <a:xfrm>
            <a:off x="3487554" y="5911963"/>
            <a:ext cx="2270701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уровень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6372B2D-76DB-48D4-B209-3FC9F3DF7E10}"/>
              </a:ext>
            </a:extLst>
          </p:cNvPr>
          <p:cNvSpPr/>
          <p:nvPr/>
        </p:nvSpPr>
        <p:spPr>
          <a:xfrm>
            <a:off x="6124073" y="5911963"/>
            <a:ext cx="441960" cy="335280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4C45BED-F22C-42E1-9C50-AAF3436E225A}"/>
              </a:ext>
            </a:extLst>
          </p:cNvPr>
          <p:cNvSpPr txBox="1">
            <a:spLocks/>
          </p:cNvSpPr>
          <p:nvPr/>
        </p:nvSpPr>
        <p:spPr>
          <a:xfrm>
            <a:off x="6468911" y="5908095"/>
            <a:ext cx="190629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54055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УЧ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ЩИХСЯ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2031999" y="262832"/>
            <a:ext cx="8712201" cy="1196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</a:t>
            </a:r>
            <a:r>
              <a:rPr 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ЧЕСТВО </a:t>
            </a:r>
          </a:p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</a:t>
            </a:r>
            <a:r>
              <a:rPr 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ДИТЕЛЕЙ И ПР</a:t>
            </a:r>
            <a:r>
              <a:rPr 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ЗЕРОВ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4FD3AA1-3DFE-47E8-95AC-01A523A27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2354867"/>
              </p:ext>
            </p:extLst>
          </p:nvPr>
        </p:nvGraphicFramePr>
        <p:xfrm>
          <a:off x="8671560" y="4419600"/>
          <a:ext cx="3520441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94049E07-FE42-4C50-812B-851A2A0EC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970915"/>
              </p:ext>
            </p:extLst>
          </p:nvPr>
        </p:nvGraphicFramePr>
        <p:xfrm>
          <a:off x="2324098" y="1722005"/>
          <a:ext cx="8145896" cy="2815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2948">
                  <a:extLst>
                    <a:ext uri="{9D8B030D-6E8A-4147-A177-3AD203B41FA5}">
                      <a16:colId xmlns:a16="http://schemas.microsoft.com/office/drawing/2014/main" val="4290647529"/>
                    </a:ext>
                  </a:extLst>
                </a:gridCol>
                <a:gridCol w="4072948">
                  <a:extLst>
                    <a:ext uri="{9D8B030D-6E8A-4147-A177-3AD203B41FA5}">
                      <a16:colId xmlns:a16="http://schemas.microsoft.com/office/drawing/2014/main" val="2605199625"/>
                    </a:ext>
                  </a:extLst>
                </a:gridCol>
              </a:tblGrid>
              <a:tr h="703913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1 место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33 победителя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729938"/>
                  </a:ext>
                </a:extLst>
              </a:tr>
              <a:tr h="703913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2 место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8 призеров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720640"/>
                  </a:ext>
                </a:extLst>
              </a:tr>
              <a:tr h="703913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3 место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7 призеров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327063"/>
                  </a:ext>
                </a:extLst>
              </a:tr>
              <a:tr h="703913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Участие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8 участников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74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082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П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ДАГ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DCE90B-61A7-4DAD-9B4E-E5C074DB3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386" y="973529"/>
            <a:ext cx="4125214" cy="5673786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640486" y="128705"/>
            <a:ext cx="10607039" cy="7799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8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ЩРЕНИЯ 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(БЛ</a:t>
            </a:r>
            <a:r>
              <a:rPr lang="ru-RU" sz="28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ГОДАРСТВ</a:t>
            </a:r>
            <a:r>
              <a:rPr lang="ru-RU" sz="28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ННЫЕ ПИСЬМА, ГР</a:t>
            </a:r>
            <a:r>
              <a:rPr lang="ru-RU" sz="28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МОТЫ)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630652-C7B9-4D1E-9A0C-A8DE7B3A76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86" y="1103347"/>
            <a:ext cx="4125214" cy="56737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53AF925-6C3A-4ABE-8F8C-06B638237F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314" y="1014487"/>
            <a:ext cx="4078067" cy="5608941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500756">
            <a:off x="10564396" y="213151"/>
            <a:ext cx="1520757" cy="152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7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П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ДАГ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1386840" y="262832"/>
            <a:ext cx="9799319" cy="1196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НКУРСЫ ПР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ФЕССИ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НАЛЬНОГО М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90E50-1115-403B-9417-B69B159DF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365" y="1410344"/>
            <a:ext cx="7527270" cy="532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79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П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ДАГ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2FC452-87CC-48E4-A408-88CE04504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454" y="1291773"/>
            <a:ext cx="3931344" cy="5407139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1386840" y="159088"/>
            <a:ext cx="9799319" cy="1196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НКУРСЫ ПР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ФЕССИ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НАЛЬНОГО М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A4A29F-33CE-4A2C-AFAF-E03C2F8D4A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12" y="1328941"/>
            <a:ext cx="3931344" cy="5407139"/>
          </a:xfrm>
          <a:prstGeom prst="rect">
            <a:avLst/>
          </a:prstGeom>
        </p:spPr>
      </p:pic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E8155A-87AD-404E-8557-188DD6B682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41" y="1328941"/>
            <a:ext cx="3904320" cy="5369971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27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П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ДАГ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1386840" y="138306"/>
            <a:ext cx="9799319" cy="1196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НКУРСЫ ПР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ФЕССИ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НАЛЬНОГО М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29A27D-0AF3-4F96-915D-12BC5F0C6F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082" y="1268838"/>
            <a:ext cx="3966506" cy="5455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DC41E9-A465-4D89-BA3E-0045DBC2B0D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" t="1291" r="11229" b="5845"/>
          <a:stretch/>
        </p:blipFill>
        <p:spPr>
          <a:xfrm>
            <a:off x="6640674" y="1245686"/>
            <a:ext cx="3617244" cy="543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00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П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ДАГ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1386840" y="138306"/>
            <a:ext cx="9799319" cy="1196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НКУРСЫ ПР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ФЕССИ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НАЛЬНОГО М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2BC8A6-08A8-44A5-8FDC-648653966B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85" y="1214787"/>
            <a:ext cx="4002428" cy="550490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3FBEFB-D632-416B-98DB-8B7384558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89" y="1214787"/>
            <a:ext cx="4011669" cy="551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29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П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ДАГ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1386840" y="138306"/>
            <a:ext cx="9799319" cy="1196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НКУРСЫ ПР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ФЕССИ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НАЛЬНОГО М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20EE72-102F-4079-9025-C826816564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922" y="1212728"/>
            <a:ext cx="4015839" cy="55233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1B0F7E-39CB-4CDA-88F7-BF0A3EA794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844" y="1196341"/>
            <a:ext cx="4015839" cy="552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83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П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ДАГ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1386840" y="138306"/>
            <a:ext cx="9799319" cy="11963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НКУРСЫ ПР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ФЕССИ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НАЛЬНОГО М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4591ED-9A1F-4D88-95F4-AB7E8AF09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137" y="1334648"/>
            <a:ext cx="3915281" cy="53850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168BD7-8778-47A6-A312-F7C4CDD640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886" y="1351034"/>
            <a:ext cx="3915281" cy="538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42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П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ДАГ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1386840" y="138306"/>
            <a:ext cx="9799319" cy="11142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НКУРСЫ ПР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ФЕССИ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НАЛЬНОГО М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AEC43E-F948-46B4-B10A-0BA33BAE3A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" t="4445" r="9045" b="7555"/>
          <a:stretch/>
        </p:blipFill>
        <p:spPr>
          <a:xfrm>
            <a:off x="1780307" y="1211149"/>
            <a:ext cx="3936663" cy="55085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469E61-FD16-4F70-8A89-8770195BB5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86" y="1252580"/>
            <a:ext cx="3838809" cy="542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35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92B36-D82D-4253-8406-80E2ECD5D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81BB3-745D-4A42-ACD1-D2C306C5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640331" y="2830826"/>
            <a:ext cx="6857999" cy="119634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ЖЕНИЯ П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ДАГ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</a:p>
        </p:txBody>
      </p:sp>
      <p:pic>
        <p:nvPicPr>
          <p:cNvPr id="14" name="Рисунок 13" descr="Падающая звезда со сплошной заливкой">
            <a:extLst>
              <a:ext uri="{FF2B5EF4-FFF2-40B4-BE49-F238E27FC236}">
                <a16:creationId xmlns:a16="http://schemas.microsoft.com/office/drawing/2014/main" id="{FF5401A6-FCDE-4F14-99A6-E8F871D7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7" y="5146270"/>
            <a:ext cx="1589810" cy="1589810"/>
          </a:xfrm>
          <a:prstGeom prst="rect">
            <a:avLst/>
          </a:prstGeom>
        </p:spPr>
      </p:pic>
      <p:pic>
        <p:nvPicPr>
          <p:cNvPr id="15" name="Рисунок 14" descr="Падающая звезда со сплошной заливкой">
            <a:extLst>
              <a:ext uri="{FF2B5EF4-FFF2-40B4-BE49-F238E27FC236}">
                <a16:creationId xmlns:a16="http://schemas.microsoft.com/office/drawing/2014/main" id="{7C5D5781-2F2E-4C9A-9657-84C56269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500756">
            <a:off x="10536094" y="66098"/>
            <a:ext cx="1589810" cy="1589810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316FF197-FE71-469C-AA48-8BD00FE2D92B}"/>
              </a:ext>
            </a:extLst>
          </p:cNvPr>
          <p:cNvSpPr txBox="1">
            <a:spLocks/>
          </p:cNvSpPr>
          <p:nvPr/>
        </p:nvSpPr>
        <p:spPr>
          <a:xfrm>
            <a:off x="1386840" y="138306"/>
            <a:ext cx="9799319" cy="11142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НКУРСЫ ПР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ФЕССИ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НАЛЬНОГО М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sz="4000" b="1" i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8D0FD9-50A4-471A-A64C-D23F68F833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01" y="1236194"/>
            <a:ext cx="3879717" cy="54835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1A019F-547B-488D-99F0-FF67D4F129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" t="788" r="2380" b="2646"/>
          <a:stretch/>
        </p:blipFill>
        <p:spPr>
          <a:xfrm>
            <a:off x="6321886" y="1252580"/>
            <a:ext cx="3856800" cy="550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423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94</Words>
  <Application>Microsoft Office PowerPoint</Application>
  <PresentationFormat>Широкоэкранный</PresentationFormat>
  <Paragraphs>42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ДОСТИЖЕНИЯ УЧАЩИХСЯ</vt:lpstr>
      <vt:lpstr>ДОСТИЖЕНИЯ УЧАЩИХСЯ</vt:lpstr>
      <vt:lpstr>ДОСТИЖЕНИЯ ПЕДАГОГА</vt:lpstr>
      <vt:lpstr>ДОСТИЖЕНИЯ ПЕДАГОГА</vt:lpstr>
      <vt:lpstr>ДОСТИЖЕНИЯ ПЕДАГОГА</vt:lpstr>
      <vt:lpstr>ДОСТИЖЕНИЯ ПЕДАГОГА</vt:lpstr>
      <vt:lpstr>ДОСТИЖЕНИЯ ПЕДАГОГА</vt:lpstr>
      <vt:lpstr>ДОСТИЖЕНИЯ ПЕДАГОГА</vt:lpstr>
      <vt:lpstr>ДОСТИЖЕНИЯ ПЕДАГОГА</vt:lpstr>
      <vt:lpstr>ДОСТИЖЕНИЯ ПЕДАГОГА</vt:lpstr>
      <vt:lpstr>ДОСТИЖЕНИЯ ПЕДАГОГА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Директор</dc:creator>
  <cp:lastModifiedBy>Директор</cp:lastModifiedBy>
  <cp:revision>19</cp:revision>
  <dcterms:created xsi:type="dcterms:W3CDTF">2025-09-15T09:00:55Z</dcterms:created>
  <dcterms:modified xsi:type="dcterms:W3CDTF">2025-09-15T12:37:33Z</dcterms:modified>
</cp:coreProperties>
</file>